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9872663" cy="143017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FBE901-0F0E-48E2-B69D-1C2394613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A2A756-27DF-4A38-9C66-CA71C63E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F4D6D0-4FDD-4E94-AD63-9C07E6EB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0AF315-12DF-44E8-A9DC-07AFA507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22D53C-ACFB-4F31-B509-541F115FA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47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AD330-7167-4DF8-8E53-0589ABDDB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6BE549-1E6E-4D87-8C27-B87948639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A11F75-F1CA-43C7-9A0D-CDD5C2E3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0E286E-0C59-4951-BDD3-2D64F960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B9823D-C157-4B6B-A31C-8F5E6C6C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2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728DCD-C421-4CA9-A5A0-1EBA30928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71B01D7-14BC-4690-A79A-93579F1F3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D90801-4D43-405F-99E8-D3328EAB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FBA45D-A079-4014-AF17-010D8F34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7184ED-6FD4-4C34-BF21-5C30B0CC0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1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2EB2A0-7F91-494C-AA70-E6A2400D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FD8C52-3D22-45B0-A0D9-7E8385369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56EDDC-F549-4782-A171-C6A29F977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0CC230-7FBB-413C-B4E6-F44505E0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3D2636-8027-47CB-9B85-D9EDB52A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54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CC931-5D87-4440-A895-A76FE4DD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DE5F57-CE9F-49A9-A196-4CBF73FDC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D10412-64B4-44FA-98FE-73C1F03E4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412364-6959-4AF6-B50D-E431D996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616D36-6A84-4BF4-BB81-CC93FEF0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62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12C02-9638-4B27-AC78-0A8ADDE9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4D7E85-A454-43AD-A877-5E6408BCC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1F98D3-371F-412D-BC60-7DD254717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369AE9-AD08-4D48-8E7F-246D64CB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E5A6FD-31FB-46B0-AE2A-0462D448E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F09497-75EF-455E-AC31-B434EAEF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63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05499-A7D6-4188-A568-356D01DE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0C371F-AC71-42B9-BD88-C85F53489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E4E7A4-16BC-47DC-A40B-2F36A7F83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475473D-23E6-4543-A686-CC8D6C33C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A668B5B-5C99-4747-BEB7-4E70B8F6A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606001F-C6D6-4AEA-90C4-951A836E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99461B2-E0D1-47AC-B0DD-9685EC102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6FB6EB6-5F60-4777-8394-50458B4DC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34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AED09-621B-40C8-8254-671E74A2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5F3E29-D988-426B-913D-A2B8963A4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2D86DD1-8582-4BDD-9FE3-22B8799A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2228ED5-A554-40D3-8673-697ECA4B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1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1967580-5761-4811-9A03-EB70307D8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94B05F-AA08-4791-A218-74703B12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86E0AD9-59A7-4F90-A16F-8DB3BCF0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33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FA078-FC0D-4562-8589-9464CE8B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DCC3F5-F728-4F25-B8D8-B832353AC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E117C2-7453-48E1-B8B7-1C6A284FC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1ABA08-05E4-46AB-B5C0-73D48BE7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D9E850-B082-4D56-A793-AD2D1C9A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BDF581-4FC1-4E64-BF3F-3B5666E73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2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0F137-0DC8-4DF6-AF32-41FC40C3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56B9A8-77E5-4841-9566-164993939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DFD6EAC-200B-4EC7-ABFD-2697410CB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1B837C-D109-44A1-BCF1-EE4742C3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07CEEB-C825-4224-9574-75D1D26F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943BA2-B5B4-4D53-9DF0-723BC8CAF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34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33E3412-2A19-461E-8061-8CC04219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071445-09FA-4F9C-8A7B-2EACDC20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9E6A96-97D7-4047-8FA4-39D67340A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CD41-F334-405B-A629-C7F700B27D3D}" type="datetimeFigureOut">
              <a:rPr lang="nl-NL" smtClean="0"/>
              <a:t>5-3-2018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28BAF0-0846-446A-82C2-EFAEC724F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8ED8F3-A83B-4C17-AB1D-BF8DDE4C3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CC961-45A9-4561-B5B6-FB7509CCA0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73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CE6B638-FF74-4B05-8F3C-670E7F87B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62827"/>
              </p:ext>
            </p:extLst>
          </p:nvPr>
        </p:nvGraphicFramePr>
        <p:xfrm>
          <a:off x="453006" y="352337"/>
          <a:ext cx="11350302" cy="6191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1717">
                  <a:extLst>
                    <a:ext uri="{9D8B030D-6E8A-4147-A177-3AD203B41FA5}">
                      <a16:colId xmlns:a16="http://schemas.microsoft.com/office/drawing/2014/main" val="2685569150"/>
                    </a:ext>
                  </a:extLst>
                </a:gridCol>
                <a:gridCol w="1891717">
                  <a:extLst>
                    <a:ext uri="{9D8B030D-6E8A-4147-A177-3AD203B41FA5}">
                      <a16:colId xmlns:a16="http://schemas.microsoft.com/office/drawing/2014/main" val="2458478894"/>
                    </a:ext>
                  </a:extLst>
                </a:gridCol>
                <a:gridCol w="1891717">
                  <a:extLst>
                    <a:ext uri="{9D8B030D-6E8A-4147-A177-3AD203B41FA5}">
                      <a16:colId xmlns:a16="http://schemas.microsoft.com/office/drawing/2014/main" val="650836280"/>
                    </a:ext>
                  </a:extLst>
                </a:gridCol>
                <a:gridCol w="1891717">
                  <a:extLst>
                    <a:ext uri="{9D8B030D-6E8A-4147-A177-3AD203B41FA5}">
                      <a16:colId xmlns:a16="http://schemas.microsoft.com/office/drawing/2014/main" val="98740544"/>
                    </a:ext>
                  </a:extLst>
                </a:gridCol>
                <a:gridCol w="1891717">
                  <a:extLst>
                    <a:ext uri="{9D8B030D-6E8A-4147-A177-3AD203B41FA5}">
                      <a16:colId xmlns:a16="http://schemas.microsoft.com/office/drawing/2014/main" val="3774757148"/>
                    </a:ext>
                  </a:extLst>
                </a:gridCol>
                <a:gridCol w="1891717">
                  <a:extLst>
                    <a:ext uri="{9D8B030D-6E8A-4147-A177-3AD203B41FA5}">
                      <a16:colId xmlns:a16="http://schemas.microsoft.com/office/drawing/2014/main" val="2991030730"/>
                    </a:ext>
                  </a:extLst>
                </a:gridCol>
              </a:tblGrid>
              <a:tr h="1547769"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43569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0588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0709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552545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E7A2E9E1-2384-4DC2-8E37-6BB2F59EA375}"/>
              </a:ext>
            </a:extLst>
          </p:cNvPr>
          <p:cNvSpPr txBox="1"/>
          <p:nvPr/>
        </p:nvSpPr>
        <p:spPr>
          <a:xfrm rot="19274732">
            <a:off x="2763396" y="2459173"/>
            <a:ext cx="6091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75000"/>
                  </a:schemeClr>
                </a:solidFill>
              </a:rPr>
              <a:t>Warehouse</a:t>
            </a:r>
          </a:p>
          <a:p>
            <a:pPr algn="ctr"/>
            <a:r>
              <a:rPr lang="en-US" sz="5400" dirty="0">
                <a:solidFill>
                  <a:schemeClr val="bg1">
                    <a:lumMod val="75000"/>
                  </a:schemeClr>
                </a:solidFill>
              </a:rPr>
              <a:t>Finished Goods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4C83749-336A-406A-8C72-8A86B93DB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" y="5424909"/>
            <a:ext cx="1506093" cy="50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9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CE6B638-FF74-4B05-8F3C-670E7F87B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43116"/>
              </p:ext>
            </p:extLst>
          </p:nvPr>
        </p:nvGraphicFramePr>
        <p:xfrm>
          <a:off x="444617" y="352337"/>
          <a:ext cx="11358690" cy="6191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3115">
                  <a:extLst>
                    <a:ext uri="{9D8B030D-6E8A-4147-A177-3AD203B41FA5}">
                      <a16:colId xmlns:a16="http://schemas.microsoft.com/office/drawing/2014/main" val="2685569150"/>
                    </a:ext>
                  </a:extLst>
                </a:gridCol>
                <a:gridCol w="1893115">
                  <a:extLst>
                    <a:ext uri="{9D8B030D-6E8A-4147-A177-3AD203B41FA5}">
                      <a16:colId xmlns:a16="http://schemas.microsoft.com/office/drawing/2014/main" val="2458478894"/>
                    </a:ext>
                  </a:extLst>
                </a:gridCol>
                <a:gridCol w="1893115">
                  <a:extLst>
                    <a:ext uri="{9D8B030D-6E8A-4147-A177-3AD203B41FA5}">
                      <a16:colId xmlns:a16="http://schemas.microsoft.com/office/drawing/2014/main" val="650836280"/>
                    </a:ext>
                  </a:extLst>
                </a:gridCol>
                <a:gridCol w="1893115">
                  <a:extLst>
                    <a:ext uri="{9D8B030D-6E8A-4147-A177-3AD203B41FA5}">
                      <a16:colId xmlns:a16="http://schemas.microsoft.com/office/drawing/2014/main" val="98740544"/>
                    </a:ext>
                  </a:extLst>
                </a:gridCol>
                <a:gridCol w="1893115">
                  <a:extLst>
                    <a:ext uri="{9D8B030D-6E8A-4147-A177-3AD203B41FA5}">
                      <a16:colId xmlns:a16="http://schemas.microsoft.com/office/drawing/2014/main" val="3774757148"/>
                    </a:ext>
                  </a:extLst>
                </a:gridCol>
                <a:gridCol w="1893115">
                  <a:extLst>
                    <a:ext uri="{9D8B030D-6E8A-4147-A177-3AD203B41FA5}">
                      <a16:colId xmlns:a16="http://schemas.microsoft.com/office/drawing/2014/main" val="2991030730"/>
                    </a:ext>
                  </a:extLst>
                </a:gridCol>
              </a:tblGrid>
              <a:tr h="1547769"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43569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0588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07096"/>
                  </a:ext>
                </a:extLst>
              </a:tr>
              <a:tr h="1547769"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>
                        <a:noFill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noFill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552545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E7A2E9E1-2384-4DC2-8E37-6BB2F59EA375}"/>
              </a:ext>
            </a:extLst>
          </p:cNvPr>
          <p:cNvSpPr txBox="1"/>
          <p:nvPr/>
        </p:nvSpPr>
        <p:spPr>
          <a:xfrm rot="19274732">
            <a:off x="2763396" y="2459173"/>
            <a:ext cx="6091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>
                <a:solidFill>
                  <a:schemeClr val="bg1">
                    <a:lumMod val="75000"/>
                  </a:schemeClr>
                </a:solidFill>
              </a:rPr>
              <a:t>Warehouse</a:t>
            </a:r>
          </a:p>
          <a:p>
            <a:pPr algn="ctr"/>
            <a:r>
              <a:rPr lang="en-US" sz="5400">
                <a:solidFill>
                  <a:schemeClr val="bg1">
                    <a:lumMod val="75000"/>
                  </a:schemeClr>
                </a:solidFill>
              </a:rPr>
              <a:t>Base plates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617B9C0-ABC7-4195-B7C7-45940BFBF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" y="5424909"/>
            <a:ext cx="1506093" cy="50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47B1F20E-0347-43F2-B678-DB504DEEB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47717"/>
              </p:ext>
            </p:extLst>
          </p:nvPr>
        </p:nvGraphicFramePr>
        <p:xfrm>
          <a:off x="385894" y="260058"/>
          <a:ext cx="11442584" cy="6358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0323">
                  <a:extLst>
                    <a:ext uri="{9D8B030D-6E8A-4147-A177-3AD203B41FA5}">
                      <a16:colId xmlns:a16="http://schemas.microsoft.com/office/drawing/2014/main" val="54655508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511361543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2856740696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3829579427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3804900432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4054298904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3437007540"/>
                    </a:ext>
                  </a:extLst>
                </a:gridCol>
                <a:gridCol w="1430323">
                  <a:extLst>
                    <a:ext uri="{9D8B030D-6E8A-4147-A177-3AD203B41FA5}">
                      <a16:colId xmlns:a16="http://schemas.microsoft.com/office/drawing/2014/main" val="1440857263"/>
                    </a:ext>
                  </a:extLst>
                </a:gridCol>
              </a:tblGrid>
              <a:tr h="105980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0510"/>
                  </a:ext>
                </a:extLst>
              </a:tr>
              <a:tr h="1059809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19248"/>
                  </a:ext>
                </a:extLst>
              </a:tr>
              <a:tr h="1059809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01773"/>
                  </a:ext>
                </a:extLst>
              </a:tr>
              <a:tr h="1059809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06594"/>
                  </a:ext>
                </a:extLst>
              </a:tr>
              <a:tr h="1059809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03249"/>
                  </a:ext>
                </a:extLst>
              </a:tr>
              <a:tr h="105980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729928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E7A2E9E1-2384-4DC2-8E37-6BB2F59EA375}"/>
              </a:ext>
            </a:extLst>
          </p:cNvPr>
          <p:cNvSpPr txBox="1"/>
          <p:nvPr/>
        </p:nvSpPr>
        <p:spPr>
          <a:xfrm rot="19274732">
            <a:off x="2763396" y="2459173"/>
            <a:ext cx="6091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>
                <a:solidFill>
                  <a:schemeClr val="bg1">
                    <a:lumMod val="75000"/>
                  </a:schemeClr>
                </a:solidFill>
              </a:rPr>
              <a:t>Warehouse</a:t>
            </a:r>
          </a:p>
          <a:p>
            <a:pPr algn="ctr"/>
            <a:r>
              <a:rPr lang="en-US" sz="5400">
                <a:solidFill>
                  <a:schemeClr val="bg1">
                    <a:lumMod val="75000"/>
                  </a:schemeClr>
                </a:solidFill>
              </a:rPr>
              <a:t>Raw material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10798B5-7799-44E7-848C-407A26DC2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27" y="5926940"/>
            <a:ext cx="1272204" cy="42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718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9</Words>
  <Application>Microsoft Office PowerPoint</Application>
  <PresentationFormat>Breedbeeld</PresentationFormat>
  <Paragraphs>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1: montage bodem</dc:title>
  <dc:creator>Rijn, Maarten van</dc:creator>
  <cp:lastModifiedBy>maarten van rijn</cp:lastModifiedBy>
  <cp:revision>8</cp:revision>
  <cp:lastPrinted>2017-10-31T06:47:58Z</cp:lastPrinted>
  <dcterms:created xsi:type="dcterms:W3CDTF">2017-10-30T20:31:03Z</dcterms:created>
  <dcterms:modified xsi:type="dcterms:W3CDTF">2018-03-05T13:32:01Z</dcterms:modified>
</cp:coreProperties>
</file>